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864" r:id="rId2"/>
    <p:sldMasterId id="2147483876" r:id="rId3"/>
  </p:sldMasterIdLst>
  <p:notesMasterIdLst>
    <p:notesMasterId r:id="rId15"/>
  </p:notesMasterIdLst>
  <p:handoutMasterIdLst>
    <p:handoutMasterId r:id="rId16"/>
  </p:handoutMasterIdLst>
  <p:sldIdLst>
    <p:sldId id="303" r:id="rId4"/>
    <p:sldId id="322" r:id="rId5"/>
    <p:sldId id="263" r:id="rId6"/>
    <p:sldId id="280" r:id="rId7"/>
    <p:sldId id="317" r:id="rId8"/>
    <p:sldId id="321" r:id="rId9"/>
    <p:sldId id="316" r:id="rId10"/>
    <p:sldId id="318" r:id="rId11"/>
    <p:sldId id="319" r:id="rId12"/>
    <p:sldId id="320" r:id="rId13"/>
    <p:sldId id="30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75" d="100"/>
          <a:sy n="75" d="100"/>
        </p:scale>
        <p:origin x="-54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-2550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8980D-9644-4263-B487-8AD1D49D5390}" type="datetimeFigureOut">
              <a:rPr lang="en-US" smtClean="0"/>
              <a:pPr/>
              <a:t>07-Dec-13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6124DF-4C62-42E1-95C7-A48C84C0E4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8EE9A-D8DF-4BE2-9F66-3B1CDD7B66E4}" type="datetimeFigureOut">
              <a:rPr lang="en-US" smtClean="0"/>
              <a:pPr/>
              <a:t>07-Dec-13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6288E5-0408-45A5-9E81-3322E04346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6288E5-0408-45A5-9E81-3322E04346E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6288E5-0408-45A5-9E81-3322E04346E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6288E5-0408-45A5-9E81-3322E04346E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288E5-0408-45A5-9E81-3322E04346E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288E5-0408-45A5-9E81-3322E04346E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288E5-0408-45A5-9E81-3322E04346E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288E5-0408-45A5-9E81-3322E04346E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70DC4-4964-40C6-9AC0-6C047A884795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BE3A9-9086-41AB-8B4E-AA531447BF36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F1522-D708-4478-BCC5-D6B8D6E1F33C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D169A-4BB5-4D54-9285-27900D55F02C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DE88D-2998-4950-B3F0-7A9B6F88634F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75FF4-6227-4D6B-B9A0-2509A7A9D351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85BD-D8DA-4238-9046-647F2DC75B92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DE59-C6BF-480A-B1A0-805EC91E3F99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43E74-EB2D-431D-AA92-D7322180E1CC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6D583-81E8-404D-8F57-C23550064167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B0E29-E348-41CE-99B6-43CB435C90BA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34C6-142E-4081-BC52-7B19D34FBE7C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38880-B2CB-42DB-A24C-DE83EF41D756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4A39A-FE99-4527-A302-F3C111764003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9A585-0929-4E44-B87F-4C679AAAF6F6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3689C-5EA8-43DE-83DF-B3CC6CFBD930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FA77-8CD6-431B-BE2D-3921F6C88E7B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315D6-F5F2-4653-8E23-8583F44FD878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F02A2-42D2-4A29-B231-3D9BE217954A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53B1-698B-49F4-99BA-2F7B713368A7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9AB64-2B6D-4FD4-80B2-46D9F4BB9F3C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65A1F-A2EB-4793-B1DF-DB6C5180FF4A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896B585-283F-4954-AC44-67897B76D0E2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B2F30B6-B00F-4A32-BEB1-E5B10DB567FE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94FBDB9-B22C-4D87-ADA6-6126A0CB3B7A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D6B33DC-0807-41D0-A769-CF436AC9CE33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AF22EFC4-667D-4918-9417-07CC5071C765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B4F0D-0DF4-45D3-9A2D-5881F2D1AA35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57BAE62-2964-4DEE-BF16-0B867D9577CE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E7FB8E69-E589-4717-959F-372D4CD5DBD3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201C196-A4AA-4184-BA81-F4440090DC4F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4F9D6-4BEA-4023-8AE7-3D813C9B5060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202C0-2944-466F-82FF-458D650EDBD5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7F712A-B890-469E-A7ED-215D29FFAE73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slow">
    <p:push dir="u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7F712A-B890-469E-A7ED-215D29FFAE73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slow">
    <p:push dir="u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47F712A-B890-469E-A7ED-215D29FFAE73}" type="datetime1">
              <a:rPr lang="en-US" smtClean="0"/>
              <a:pPr/>
              <a:t>07-Dec-13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ransition spd="slow">
    <p:push dir="u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hf sldNum="0" hdr="0" ftr="0" dt="0"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video" Target="file:///F:\Agriculture\Ag%20Video\cow%20featning.mp4" TargetMode="External"/><Relationship Id="rId5" Type="http://schemas.openxmlformats.org/officeDocument/2006/relationships/image" Target="../media/image9.png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1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0.jpeg"/><Relationship Id="rId5" Type="http://schemas.openxmlformats.org/officeDocument/2006/relationships/image" Target="../media/image7.jpeg"/><Relationship Id="rId4" Type="http://schemas.openxmlformats.org/officeDocument/2006/relationships/audio" Target="../media/audio1.wav"/><Relationship Id="rId9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676400"/>
            <a:ext cx="2212848" cy="1083217"/>
          </a:xfrm>
        </p:spPr>
        <p:txBody>
          <a:bodyPr>
            <a:normAutofit fontScale="90000"/>
          </a:bodyPr>
          <a:lstStyle/>
          <a:p>
            <a:pPr marL="0" indent="0">
              <a:spcBef>
                <a:spcPts val="0"/>
              </a:spcBef>
            </a:pPr>
            <a:r>
              <a:rPr lang="en-US" sz="6600" dirty="0" smtClean="0">
                <a:latin typeface="SabrenaTonnyMJ" pitchFamily="2" charset="0"/>
                <a:cs typeface="SutonnyMJ" pitchFamily="2" charset="0"/>
              </a:rPr>
              <a:t>¯^</a:t>
            </a:r>
            <a:r>
              <a:rPr lang="en-US" sz="6600" dirty="0" err="1" smtClean="0">
                <a:latin typeface="SabrenaTonnyMJ" pitchFamily="2" charset="0"/>
                <a:cs typeface="SutonnyMJ" pitchFamily="2" charset="0"/>
              </a:rPr>
              <a:t>vMZg</a:t>
            </a:r>
            <a:endParaRPr lang="en-US" sz="5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75261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K…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wlwkÿv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t="2153" b="2153"/>
          <a:stretch>
            <a:fillRect/>
          </a:stretch>
        </p:blipFill>
        <p:spPr bwMode="auto">
          <a:xfrm rot="413996">
            <a:off x="4242446" y="1128841"/>
            <a:ext cx="3160326" cy="4101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2" y="3441700"/>
            <a:ext cx="7772400" cy="749300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600" dirty="0" smtClean="0">
                <a:ln w="50800"/>
                <a:solidFill>
                  <a:sysClr val="windowText" lastClr="000000"/>
                </a:solidFill>
              </a:rPr>
              <a:t>A B M </a:t>
            </a:r>
            <a:r>
              <a:rPr lang="en-US" sz="3600" dirty="0" err="1" smtClean="0">
                <a:ln w="50800"/>
                <a:solidFill>
                  <a:sysClr val="windowText" lastClr="000000"/>
                </a:solidFill>
              </a:rPr>
              <a:t>Akhtar</a:t>
            </a:r>
            <a:r>
              <a:rPr lang="en-US" sz="3600" dirty="0" smtClean="0">
                <a:ln w="50800"/>
                <a:solidFill>
                  <a:sysClr val="windowText" lastClr="000000"/>
                </a:solidFill>
              </a:rPr>
              <a:t> </a:t>
            </a:r>
            <a:r>
              <a:rPr lang="en-US" sz="3600" dirty="0" err="1" smtClean="0">
                <a:ln w="50800"/>
                <a:solidFill>
                  <a:sysClr val="windowText" lastClr="000000"/>
                </a:solidFill>
              </a:rPr>
              <a:t>Hossain</a:t>
            </a:r>
            <a:r>
              <a:rPr lang="en-US" sz="3600" dirty="0" smtClean="0">
                <a:ln w="50800"/>
                <a:solidFill>
                  <a:sysClr val="windowText" lastClr="000000"/>
                </a:solidFill>
              </a:rPr>
              <a:t> </a:t>
            </a:r>
            <a:r>
              <a:rPr lang="en-US" sz="3600" dirty="0" err="1" smtClean="0">
                <a:ln w="50800"/>
                <a:solidFill>
                  <a:sysClr val="windowText" lastClr="000000"/>
                </a:solidFill>
              </a:rPr>
              <a:t>Mondal</a:t>
            </a:r>
            <a:endParaRPr lang="en-US" sz="3600" dirty="0">
              <a:ln w="50800"/>
              <a:solidFill>
                <a:sysClr val="windowText" lastClr="000000"/>
              </a:solidFill>
            </a:endParaRPr>
          </a:p>
        </p:txBody>
      </p:sp>
      <p:pic>
        <p:nvPicPr>
          <p:cNvPr id="9" name="Picture Placeholder 8" descr="Liton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71800" y="914400"/>
            <a:ext cx="2590800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609600" y="4267200"/>
            <a:ext cx="3886200" cy="1752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000" dirty="0" smtClean="0">
                <a:solidFill>
                  <a:srgbClr val="C00000"/>
                </a:solidFill>
              </a:rPr>
              <a:t>Senior Teacher, Agriculture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B A F </a:t>
            </a:r>
            <a:r>
              <a:rPr lang="en-US" sz="2400" dirty="0" err="1" smtClean="0">
                <a:solidFill>
                  <a:schemeClr val="tx1"/>
                </a:solidFill>
              </a:rPr>
              <a:t>Shaheen</a:t>
            </a:r>
            <a:r>
              <a:rPr lang="en-US" sz="2400" dirty="0" smtClean="0">
                <a:solidFill>
                  <a:schemeClr val="tx1"/>
                </a:solidFill>
              </a:rPr>
              <a:t> College </a:t>
            </a:r>
            <a:r>
              <a:rPr lang="en-US" sz="2400" dirty="0" err="1" smtClean="0">
                <a:solidFill>
                  <a:schemeClr val="tx1"/>
                </a:solidFill>
              </a:rPr>
              <a:t>Kurmitola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Cell: 01715768977</a:t>
            </a:r>
          </a:p>
          <a:p>
            <a:pPr>
              <a:buNone/>
            </a:pPr>
            <a:r>
              <a:rPr lang="en-US" sz="2000" dirty="0" err="1" smtClean="0">
                <a:solidFill>
                  <a:srgbClr val="0070C0"/>
                </a:solidFill>
              </a:rPr>
              <a:t>email:ahliton0@gmail.com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08B9A61D-5D98-4821-818A-D5DF463F2541}" type="datetime1">
              <a:rPr lang="en-US" smtClean="0"/>
              <a:pPr/>
              <a:t>07-Dec-13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wd">
                                    <p:tmPct val="1000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676400"/>
            <a:ext cx="2438400" cy="108321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sz="5400" dirty="0" smtClean="0">
                <a:latin typeface="SabrenaTonnyMJ" pitchFamily="2" charset="0"/>
                <a:cs typeface="SutonnyMJ" pitchFamily="2" charset="0"/>
              </a:rPr>
              <a:t>K…</a:t>
            </a:r>
            <a:r>
              <a:rPr lang="en-US" sz="5400" dirty="0" err="1" smtClean="0">
                <a:latin typeface="SabrenaTonnyMJ" pitchFamily="2" charset="0"/>
                <a:cs typeface="SutonnyMJ" pitchFamily="2" charset="0"/>
              </a:rPr>
              <a:t>wl</a:t>
            </a:r>
            <a:r>
              <a:rPr lang="en-US" sz="5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abrenaTonnyMJ" pitchFamily="2" charset="0"/>
                <a:cs typeface="SutonnyMJ" pitchFamily="2" charset="0"/>
              </a:rPr>
              <a:t>cÖhyw³</a:t>
            </a:r>
            <a:endParaRPr lang="en-US" sz="48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75261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wØZxq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Aa¨vq</a:t>
            </a:r>
            <a:endParaRPr lang="en-US" sz="2800" dirty="0"/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 rot="420000">
            <a:off x="3218018" y="1345974"/>
            <a:ext cx="5173006" cy="3465914"/>
          </a:xfrm>
        </p:spPr>
      </p:pic>
      <p:pic>
        <p:nvPicPr>
          <p:cNvPr id="13" name="Picture Placeholder 6" descr="Monogram Colle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20000">
            <a:off x="3496173" y="1358674"/>
            <a:ext cx="4621218" cy="3465914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  <p:pic>
        <p:nvPicPr>
          <p:cNvPr id="14" name="Picture Placeholder 6" descr="Monogram Colle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20000">
            <a:off x="3470572" y="1335475"/>
            <a:ext cx="4621218" cy="3465913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  <p:pic>
        <p:nvPicPr>
          <p:cNvPr id="15" name="Picture Placeholder 6" descr="Monogram Colle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20000">
            <a:off x="3600683" y="1335475"/>
            <a:ext cx="4360993" cy="3465913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1" dur="1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1" dur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1" dur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1" dur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371600" y="609600"/>
            <a:ext cx="7162800" cy="1295400"/>
          </a:xfrm>
        </p:spPr>
        <p:txBody>
          <a:bodyPr>
            <a:noAutofit/>
          </a:bodyPr>
          <a:lstStyle/>
          <a:p>
            <a:r>
              <a:rPr lang="en-US" sz="5400" dirty="0" err="1" smtClean="0">
                <a:latin typeface="SabrenaTonnyMJ" pitchFamily="2" charset="0"/>
                <a:cs typeface="SutonnyMJ" pitchFamily="2" charset="0"/>
              </a:rPr>
              <a:t>AvR‡Ki</a:t>
            </a:r>
            <a:r>
              <a:rPr lang="en-US" sz="5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abrenaTonnyMJ" pitchFamily="2" charset="0"/>
                <a:cs typeface="SutonnyMJ" pitchFamily="2" charset="0"/>
              </a:rPr>
              <a:t>cvV</a:t>
            </a:r>
            <a:r>
              <a:rPr lang="en-US" sz="5400" dirty="0" smtClean="0">
                <a:latin typeface="SabrenaTonnyMJ" pitchFamily="2" charset="0"/>
                <a:cs typeface="SutonnyMJ" pitchFamily="2" charset="0"/>
              </a:rPr>
              <a:t> †</a:t>
            </a:r>
            <a:r>
              <a:rPr lang="en-US" sz="5400" dirty="0" err="1" smtClean="0">
                <a:latin typeface="SabrenaTonnyMJ" pitchFamily="2" charset="0"/>
                <a:cs typeface="SutonnyMJ" pitchFamily="2" charset="0"/>
              </a:rPr>
              <a:t>k‡l</a:t>
            </a:r>
            <a:r>
              <a:rPr lang="en-US" sz="5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abrenaTonnyMJ" pitchFamily="2" charset="0"/>
                <a:cs typeface="SutonnyMJ" pitchFamily="2" charset="0"/>
              </a:rPr>
              <a:t>Avgiv</a:t>
            </a:r>
            <a:r>
              <a:rPr lang="en-US" sz="5400" dirty="0" smtClean="0">
                <a:latin typeface="SabrenaTonnyMJ" pitchFamily="2" charset="0"/>
                <a:cs typeface="SutonnyMJ" pitchFamily="2" charset="0"/>
              </a:rPr>
              <a:t>-</a:t>
            </a:r>
            <a:endParaRPr lang="en-US" sz="5400" dirty="0"/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1524000" y="2819400"/>
            <a:ext cx="7239000" cy="1981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K…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wl‡Z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wewfbœ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cÖhyw³i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e¨vL¨v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Ki‡Z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cvie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|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we‡kl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K‡i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Miy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†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gvUvZvRvKiY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wel‡q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we¯ÍvwiZ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Rvb‡Z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cvie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|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Pj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, 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Avgiv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GKwU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wfwWI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wPÎ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Dc‡fvM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Kwi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-</a:t>
            </a:r>
            <a:endParaRPr lang="en-US" dirty="0"/>
          </a:p>
        </p:txBody>
      </p:sp>
      <p:pic>
        <p:nvPicPr>
          <p:cNvPr id="3" name="cow featning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362200" y="2209800"/>
            <a:ext cx="4419600" cy="33147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  <p:sndAc>
      <p:stSnd>
        <p:snd r:embed="rId4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6" dur="1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03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 txBox="1">
            <a:spLocks/>
          </p:cNvSpPr>
          <p:nvPr/>
        </p:nvSpPr>
        <p:spPr>
          <a:xfrm>
            <a:off x="1219200" y="1981200"/>
            <a:ext cx="7467600" cy="1905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wfwWI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wPÎwUi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bvg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Kx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?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GwU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Kx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K…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wl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cÖhyw³i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GKwU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D`vniY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? †Kb?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Gi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myweavRbK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w`K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¸‡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jv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Kx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Kx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?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90600" y="609600"/>
            <a:ext cx="7543800" cy="1447800"/>
          </a:xfrm>
        </p:spPr>
        <p:txBody>
          <a:bodyPr>
            <a:noAutofit/>
          </a:bodyPr>
          <a:lstStyle/>
          <a:p>
            <a:pPr algn="ctr"/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cv‡Vi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wk‡ivbvg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t </a:t>
            </a:r>
            <a:br>
              <a:rPr lang="en-US" sz="4400" dirty="0" smtClean="0">
                <a:latin typeface="SutonnyMJ" pitchFamily="2" charset="0"/>
                <a:cs typeface="SutonnyMJ" pitchFamily="2" charset="0"/>
              </a:rPr>
            </a:b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Miæ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gvUvZvRvKiY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1295400" y="2590800"/>
            <a:ext cx="7391400" cy="3962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Miy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†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gvUvZvRvKiY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Kx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?</a:t>
            </a:r>
          </a:p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†h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cÖhyw³i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gva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¨‡g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Aí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mg‡q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Miy‡K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†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gvUvZvRv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K‡i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AwaK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g~‡j¨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evRviRvZ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Kiv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nq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Ges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AwaK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jvf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cvIqv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hvq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,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ZvB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Miy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†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gvUvZvRvKiY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cÖhyw³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bv‡g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cwiwPZ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|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sh dir="u"/>
    <p:sndAc>
      <p:stSnd>
        <p:snd r:embed="rId4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1" dur="1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0" y="838200"/>
            <a:ext cx="7924800" cy="1008888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Miæ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gvUvZvRvKi‡Yi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D‡jøL‡hvM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welq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jv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Kx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Kx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?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Content Placeholder 6" descr="beef.jpg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876800" y="1905000"/>
            <a:ext cx="3276600" cy="2366168"/>
          </a:xfrm>
        </p:spPr>
      </p:pic>
      <p:sp>
        <p:nvSpPr>
          <p:cNvPr id="4" name="Text Placeholder 5"/>
          <p:cNvSpPr txBox="1">
            <a:spLocks/>
          </p:cNvSpPr>
          <p:nvPr/>
        </p:nvSpPr>
        <p:spPr>
          <a:xfrm>
            <a:off x="762000" y="1981200"/>
            <a:ext cx="7391400" cy="685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3200" dirty="0" err="1" smtClean="0">
                <a:latin typeface="SabrenaTonnyMJ" pitchFamily="2" charset="0"/>
                <a:cs typeface="SutonnyMJ" pitchFamily="2" charset="0"/>
              </a:rPr>
              <a:t>Miy</a:t>
            </a:r>
            <a:r>
              <a:rPr lang="en-US" sz="32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abrenaTonnyMJ" pitchFamily="2" charset="0"/>
                <a:cs typeface="SutonnyMJ" pitchFamily="2" charset="0"/>
              </a:rPr>
              <a:t>wbe©vPb</a:t>
            </a:r>
            <a:r>
              <a:rPr lang="en-US" sz="3200" dirty="0" smtClean="0">
                <a:latin typeface="SabrenaTonnyMJ" pitchFamily="2" charset="0"/>
                <a:cs typeface="SutonnyMJ" pitchFamily="2" charset="0"/>
              </a:rPr>
              <a:t> I µq </a:t>
            </a:r>
            <a:r>
              <a:rPr lang="en-US" sz="3200" dirty="0" err="1" smtClean="0">
                <a:latin typeface="SabrenaTonnyMJ" pitchFamily="2" charset="0"/>
                <a:cs typeface="SutonnyMJ" pitchFamily="2" charset="0"/>
              </a:rPr>
              <a:t>Kiv</a:t>
            </a:r>
            <a:r>
              <a:rPr lang="en-US" sz="3200" dirty="0" smtClean="0">
                <a:latin typeface="Sabrena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762000" y="4495800"/>
            <a:ext cx="7391400" cy="609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Lv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`¨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mieivn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|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774700" y="2895600"/>
            <a:ext cx="7391400" cy="685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evm¯’vb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wbg©vY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| </a:t>
            </a:r>
          </a:p>
        </p:txBody>
      </p:sp>
      <p:sp>
        <p:nvSpPr>
          <p:cNvPr id="12" name="Text Placeholder 5"/>
          <p:cNvSpPr txBox="1">
            <a:spLocks/>
          </p:cNvSpPr>
          <p:nvPr/>
        </p:nvSpPr>
        <p:spPr>
          <a:xfrm>
            <a:off x="762000" y="3810000"/>
            <a:ext cx="7391400" cy="762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3200" dirty="0" smtClean="0">
                <a:latin typeface="SabrenaTonnyMJ" pitchFamily="2" charset="0"/>
                <a:cs typeface="SutonnyMJ" pitchFamily="2" charset="0"/>
              </a:rPr>
              <a:t>†</a:t>
            </a:r>
            <a:r>
              <a:rPr lang="en-US" sz="3200" baseline="0" dirty="0" err="1" smtClean="0">
                <a:latin typeface="SabrenaTonnyMJ" pitchFamily="2" charset="0"/>
                <a:cs typeface="SutonnyMJ" pitchFamily="2" charset="0"/>
              </a:rPr>
              <a:t>ivM-e¨vwai</a:t>
            </a:r>
            <a:r>
              <a:rPr lang="en-US" sz="32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abrenaTonnyMJ" pitchFamily="2" charset="0"/>
                <a:cs typeface="SutonnyMJ" pitchFamily="2" charset="0"/>
              </a:rPr>
              <a:t>wPwKrmv</a:t>
            </a:r>
            <a:r>
              <a:rPr lang="en-US" sz="32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abrenaTonnyMJ" pitchFamily="2" charset="0"/>
                <a:cs typeface="SutonnyMJ" pitchFamily="2" charset="0"/>
              </a:rPr>
              <a:t>Kiv</a:t>
            </a:r>
            <a:r>
              <a:rPr lang="en-US" sz="3200" dirty="0" smtClean="0">
                <a:latin typeface="SabrenaTonnyMJ" pitchFamily="2" charset="0"/>
                <a:cs typeface="SutonnyMJ" pitchFamily="2" charset="0"/>
              </a:rPr>
              <a:t>|</a:t>
            </a:r>
          </a:p>
        </p:txBody>
      </p:sp>
      <p:pic>
        <p:nvPicPr>
          <p:cNvPr id="13" name="Content Placeholder 6" descr="beef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93710" y="2133601"/>
            <a:ext cx="3459690" cy="2594768"/>
          </a:xfrm>
          <a:prstGeom prst="rect">
            <a:avLst/>
          </a:prstGeom>
        </p:spPr>
      </p:pic>
      <p:pic>
        <p:nvPicPr>
          <p:cNvPr id="14" name="Content Placeholder 6" descr="beef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400" y="2057400"/>
            <a:ext cx="3459690" cy="2594767"/>
          </a:xfrm>
          <a:prstGeom prst="rect">
            <a:avLst/>
          </a:prstGeom>
        </p:spPr>
      </p:pic>
      <p:pic>
        <p:nvPicPr>
          <p:cNvPr id="16" name="Content Placeholder 6" descr="beef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4400" y="2766306"/>
            <a:ext cx="3459690" cy="2396155"/>
          </a:xfrm>
          <a:prstGeom prst="rect">
            <a:avLst/>
          </a:prstGeom>
        </p:spPr>
      </p:pic>
      <p:pic>
        <p:nvPicPr>
          <p:cNvPr id="17" name="Content Placeholder 6" descr="beef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4400" y="4035040"/>
            <a:ext cx="3459690" cy="1946075"/>
          </a:xfrm>
          <a:prstGeom prst="rect">
            <a:avLst/>
          </a:prstGeom>
        </p:spPr>
      </p:pic>
    </p:spTree>
  </p:cSld>
  <p:clrMapOvr>
    <a:masterClrMapping/>
  </p:clrMapOvr>
  <p:transition spd="slow">
    <p:push dir="u"/>
    <p:sndAc>
      <p:stSnd>
        <p:snd r:embed="rId4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1" dur="1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6" dur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6" dur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61" dur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76" dur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build="p"/>
      <p:bldP spid="8" grpId="0" build="p"/>
      <p:bldP spid="10" grpId="0" build="p"/>
      <p:bldP spid="1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90600" y="457200"/>
            <a:ext cx="7543800" cy="914400"/>
          </a:xfrm>
        </p:spPr>
        <p:txBody>
          <a:bodyPr>
            <a:noAutofit/>
          </a:bodyPr>
          <a:lstStyle/>
          <a:p>
            <a:pPr algn="just"/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L‡oi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‡_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BDwiqv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wgwk‡q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Mv-Lv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`¨ ˆ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Zwit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1295400" y="1219200"/>
            <a:ext cx="7391400" cy="5334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20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wjUvi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cvwb‡Z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1 †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KwR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BDwiqvi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`ª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eY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ˆ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Zwi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K‡i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wb‡Z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n‡e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|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‡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Wv‡ji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g‡a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Aí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Aí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Lo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w`‡q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BDwiqv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`ª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eY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L‡oi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Ici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wQwU‡q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w`‡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q †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P‡c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†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P‡c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fi‡Z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n‡e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|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Gfv‡e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m¤ú~Y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© †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Wvj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f‡i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†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M‡j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Gi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gyL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Qvjv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ev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cwjw_b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w`‡q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euva‡Z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n‡e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|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10-12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w`b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ci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Lo †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ei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K‡i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†iv‡`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ïKv‡Z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n‡e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|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GiciB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Lo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Miy‡K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LvIqv‡bvi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Dc‡hvMx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n‡e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|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mvaviYZ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GKwU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Miy‡K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ˆ`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wbK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3 †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KwR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BDwiqv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†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gkv‡bv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Lo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LvIqv‡Z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n‡e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|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L‡oi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mv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‡_ ˆ`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wbK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 300-400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abrenaTonnyMJ" pitchFamily="2" charset="0"/>
                <a:ea typeface="+mn-ea"/>
                <a:cs typeface="SutonnyMJ" pitchFamily="2" charset="0"/>
              </a:rPr>
              <a:t>Mvªg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†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Svjv¸o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wgwk‡q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LvIqv‡Z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abrenaTonnyMJ" pitchFamily="2" charset="0"/>
                <a:cs typeface="SutonnyMJ" pitchFamily="2" charset="0"/>
              </a:rPr>
              <a:t>n‡e</a:t>
            </a:r>
            <a:r>
              <a:rPr lang="en-US" sz="2800" dirty="0" smtClean="0">
                <a:latin typeface="SabrenaTonnyMJ" pitchFamily="2" charset="0"/>
                <a:cs typeface="SutonnyMJ" pitchFamily="2" charset="0"/>
              </a:rPr>
              <a:t>|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90600" y="762000"/>
            <a:ext cx="7543800" cy="914400"/>
          </a:xfrm>
        </p:spPr>
        <p:txBody>
          <a:bodyPr>
            <a:noAutofit/>
          </a:bodyPr>
          <a:lstStyle/>
          <a:p>
            <a:pPr algn="just"/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AvR‡Ki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cv‡V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hv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hv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wkLjvg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-</a:t>
            </a:r>
            <a:endParaRPr lang="en-US" sz="4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1295400" y="1752600"/>
            <a:ext cx="7391400" cy="4724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Miæ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gvUvZvRvKi‡Yi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D‡jøL‡hvM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welq</a:t>
            </a:r>
            <a:endParaRPr lang="en-US" sz="3600" dirty="0" smtClean="0">
              <a:latin typeface="SutonnyMJ" pitchFamily="2" charset="0"/>
              <a:cs typeface="SutonnyMJ" pitchFamily="2" charset="0"/>
            </a:endParaRPr>
          </a:p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L‡oi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‡_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BDwiqv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gkv‡bvi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c×wZ</a:t>
            </a:r>
            <a:endParaRPr lang="en-US" sz="3600" dirty="0" smtClean="0">
              <a:latin typeface="SutonnyMJ" pitchFamily="2" charset="0"/>
              <a:cs typeface="SutonnyMJ" pitchFamily="2" charset="0"/>
            </a:endParaRPr>
          </a:p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G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cÖhyw³i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jvfRbK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w`K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wnmve</a:t>
            </a:r>
            <a:endParaRPr lang="en-US" sz="3600" dirty="0" smtClean="0">
              <a:latin typeface="SutonnyMJ" pitchFamily="2" charset="0"/>
              <a:cs typeface="SutonnyMJ" pitchFamily="2" charset="0"/>
            </a:endParaRPr>
          </a:p>
          <a:p>
            <a:pPr marL="365760" marR="0" lvl="0" indent="-283464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lang="en-US" sz="36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dirty="0" err="1" smtClean="0"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7200" dirty="0" smtClean="0">
                <a:latin typeface="SutonnyMJ" pitchFamily="2" charset="0"/>
                <a:cs typeface="SutonnyMJ" pitchFamily="2" charset="0"/>
              </a:rPr>
              <a:t>`</a:t>
            </a:r>
            <a:endParaRPr lang="en-US" sz="72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Placeholder 6" descr="Monogram Colle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609600"/>
            <a:ext cx="3783018" cy="2837263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1.7341E-7 L 0 -0.28856 " pathEditMode="relative" rAng="0" ptsTypes="AA">
                                      <p:cBhvr>
                                        <p:cTn id="6" dur="2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4"/>
                                    </p:animMotion>
                                    <p:animRot by="1500000">
                                      <p:cBhvr>
                                        <p:cTn id="7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0" fill="hold">
                                          <p:stCondLst>
                                            <p:cond delay="3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Verve">
    <a:dk1>
      <a:sysClr val="windowText" lastClr="000000"/>
    </a:dk1>
    <a:lt1>
      <a:sysClr val="window" lastClr="FFFFFF"/>
    </a:lt1>
    <a:dk2>
      <a:srgbClr val="666666"/>
    </a:dk2>
    <a:lt2>
      <a:srgbClr val="D2D2D2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1103</TotalTime>
  <Words>307</Words>
  <Application>Microsoft Office PowerPoint</Application>
  <PresentationFormat>On-screen Show (4:3)</PresentationFormat>
  <Paragraphs>45</Paragraphs>
  <Slides>11</Slides>
  <Notes>7</Notes>
  <HiddenSlides>0</HiddenSlides>
  <MMClips>1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Flow</vt:lpstr>
      <vt:lpstr>1_Flow</vt:lpstr>
      <vt:lpstr>Verve</vt:lpstr>
      <vt:lpstr>¯^vMZg</vt:lpstr>
      <vt:lpstr>A B M Akhtar Hossain Mondal</vt:lpstr>
      <vt:lpstr>K…wl cÖhyw³</vt:lpstr>
      <vt:lpstr>AvR‡Ki cvV †k‡l Avgiv-</vt:lpstr>
      <vt:lpstr>Pj, Avgiv GKwU wfwWI wPÎ Dc‡fvM Kwi-</vt:lpstr>
      <vt:lpstr>Slide 6</vt:lpstr>
      <vt:lpstr>cv‡Vi wk‡ivbvg t  Miæ †gvUvZvRvKiY</vt:lpstr>
      <vt:lpstr>Miæ †gvUvZvRvKi‡Yi D‡jøL‡hvM¨ welq¸‡jv Kx Kx?</vt:lpstr>
      <vt:lpstr>L‡oi mv‡_ BDwiqv wgwk‡q †Mv-Lv`¨ ˆZwit</vt:lpstr>
      <vt:lpstr>AvR‡Ki cv‡V hv hv wkLjvg-</vt:lpstr>
      <vt:lpstr>ab¨ev`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A¼ Kx?</dc:title>
  <dc:creator>Liton</dc:creator>
  <cp:lastModifiedBy>Liton</cp:lastModifiedBy>
  <cp:revision>355</cp:revision>
  <dcterms:created xsi:type="dcterms:W3CDTF">2013-01-02T00:27:26Z</dcterms:created>
  <dcterms:modified xsi:type="dcterms:W3CDTF">2013-12-07T17:19:24Z</dcterms:modified>
</cp:coreProperties>
</file>